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Lato Light"/>
      <p:regular r:id="rId10"/>
      <p:bold r:id="rId11"/>
      <p:italic r:id="rId12"/>
      <p:boldItalic r:id="rId13"/>
    </p:embeddedFont>
    <p:embeddedFont>
      <p:font typeface="Lato Black"/>
      <p:bold r:id="rId14"/>
      <p:boldItalic r:id="rId15"/>
    </p:embeddedFont>
    <p:embeddedFont>
      <p:font typeface="Open Sans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LatoLight-bold.fntdata"/><Relationship Id="rId10" Type="http://schemas.openxmlformats.org/officeDocument/2006/relationships/font" Target="fonts/LatoLight-regular.fntdata"/><Relationship Id="rId13" Type="http://schemas.openxmlformats.org/officeDocument/2006/relationships/font" Target="fonts/LatoLight-boldItalic.fntdata"/><Relationship Id="rId12" Type="http://schemas.openxmlformats.org/officeDocument/2006/relationships/font" Target="fonts/LatoLight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Black-boldItalic.fntdata"/><Relationship Id="rId14" Type="http://schemas.openxmlformats.org/officeDocument/2006/relationships/font" Target="fonts/LatoBlack-bold.fntdata"/><Relationship Id="rId17" Type="http://schemas.openxmlformats.org/officeDocument/2006/relationships/font" Target="fonts/OpenSans-bold.fntdata"/><Relationship Id="rId16" Type="http://schemas.openxmlformats.org/officeDocument/2006/relationships/font" Target="fonts/OpenSans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OpenSans-boldItalic.fntdata"/><Relationship Id="rId6" Type="http://schemas.openxmlformats.org/officeDocument/2006/relationships/slide" Target="slides/slide1.xml"/><Relationship Id="rId18" Type="http://schemas.openxmlformats.org/officeDocument/2006/relationships/font" Target="fonts/Open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7a578db396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7a578db396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7a578db396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7a578db396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7c2ea1b06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7c2ea1b06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c2ea1b06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c2ea1b06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Slide de Título">
  <p:cSld name="10_Slide de Título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96" y="1496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>
              <a:alpha val="749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3" name="Google Shape;5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30563" y="170019"/>
            <a:ext cx="912424" cy="155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movimentopelasmamas.com.br" TargetMode="External"/><Relationship Id="rId4" Type="http://schemas.openxmlformats.org/officeDocument/2006/relationships/hyperlink" Target="http://www.movimentopelasmamas.com.br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movimentopelasmamas.com.br" TargetMode="External"/><Relationship Id="rId4" Type="http://schemas.openxmlformats.org/officeDocument/2006/relationships/hyperlink" Target="http://www.movimentopelasmamas.com.br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movimentopelasmamas.com.br" TargetMode="External"/><Relationship Id="rId4" Type="http://schemas.openxmlformats.org/officeDocument/2006/relationships/hyperlink" Target="http://www.movimentopelasmamas.com.br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/>
        </p:nvSpPr>
        <p:spPr>
          <a:xfrm>
            <a:off x="348900" y="140475"/>
            <a:ext cx="52227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>
                <a:latin typeface="Lato Light"/>
                <a:ea typeface="Lato Light"/>
                <a:cs typeface="Lato Light"/>
                <a:sym typeface="Lato Light"/>
              </a:rPr>
              <a:t>Trinca para ficar na primeira linha do Instagram (três posts complementarem para marcarmos a página)</a:t>
            </a:r>
            <a:endParaRPr sz="900">
              <a:latin typeface="Lato Light"/>
              <a:ea typeface="Lato Light"/>
              <a:cs typeface="Lato Light"/>
              <a:sym typeface="Lato Light"/>
            </a:endParaRPr>
          </a:p>
        </p:txBody>
      </p:sp>
      <p:cxnSp>
        <p:nvCxnSpPr>
          <p:cNvPr id="59" name="Google Shape;59;p14"/>
          <p:cNvCxnSpPr/>
          <p:nvPr/>
        </p:nvCxnSpPr>
        <p:spPr>
          <a:xfrm>
            <a:off x="0" y="302025"/>
            <a:ext cx="348900" cy="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0" name="Google Shape;60;p14" title="NATU25.007.01_Trinca Instagram_V04 copy.jpg"/>
          <p:cNvPicPr preferRelativeResize="0"/>
          <p:nvPr/>
        </p:nvPicPr>
        <p:blipFill rotWithShape="1">
          <a:blip r:embed="rId3">
            <a:alphaModFix/>
          </a:blip>
          <a:srcRect b="0" l="-203" r="66883" t="0"/>
          <a:stretch/>
        </p:blipFill>
        <p:spPr>
          <a:xfrm>
            <a:off x="619950" y="932400"/>
            <a:ext cx="2622930" cy="3278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 title="NATU25.007.01_Trinca Instagram_V04 copy.jpg"/>
          <p:cNvPicPr preferRelativeResize="0"/>
          <p:nvPr/>
        </p:nvPicPr>
        <p:blipFill rotWithShape="1">
          <a:blip r:embed="rId3">
            <a:alphaModFix/>
          </a:blip>
          <a:srcRect b="0" l="33339" r="33339" t="0"/>
          <a:stretch/>
        </p:blipFill>
        <p:spPr>
          <a:xfrm>
            <a:off x="3260532" y="932400"/>
            <a:ext cx="2622930" cy="3278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 title="NATU25.007.01_Trinca Instagram_V04 copy.jpg"/>
          <p:cNvPicPr preferRelativeResize="0"/>
          <p:nvPr/>
        </p:nvPicPr>
        <p:blipFill rotWithShape="1">
          <a:blip r:embed="rId3">
            <a:alphaModFix/>
          </a:blip>
          <a:srcRect b="0" l="66883" r="-203" t="0"/>
          <a:stretch/>
        </p:blipFill>
        <p:spPr>
          <a:xfrm>
            <a:off x="5901118" y="932400"/>
            <a:ext cx="2622930" cy="327869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549775" y="4397875"/>
            <a:ext cx="35649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[TEXTO DE APOIO]</a:t>
            </a:r>
            <a:r>
              <a:rPr lang="pt-BR" sz="700">
                <a:latin typeface="Lato Light"/>
                <a:ea typeface="Lato Light"/>
                <a:cs typeface="Lato Light"/>
                <a:sym typeface="Lato Light"/>
              </a:rPr>
              <a:t>  A detecção precoce salva vidas! Preste atenção no seu corpo, agende seus exames e incentive outras mulheres a fazerem o mesmo. </a:t>
            </a:r>
            <a:endParaRPr sz="7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700">
                <a:latin typeface="Lato Light"/>
                <a:ea typeface="Lato Light"/>
                <a:cs typeface="Lato Light"/>
                <a:sym typeface="Lato Light"/>
              </a:rPr>
              <a:t>Acesse www.temquepeitar.com.br e conheça a campanha! 🩷🌸（ ͜.人 ͜.）</a:t>
            </a:r>
            <a:endParaRPr sz="700"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526300" y="698800"/>
            <a:ext cx="8353800" cy="42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[TEXTO DE APOIO 01]</a:t>
            </a:r>
            <a:r>
              <a:rPr lang="pt-BR" sz="2000">
                <a:latin typeface="Lato Light"/>
                <a:ea typeface="Lato Light"/>
                <a:cs typeface="Lato Light"/>
                <a:sym typeface="Lato Light"/>
              </a:rPr>
              <a:t>  </a:t>
            </a:r>
            <a:endParaRPr sz="20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A detecção precoce salva vidas!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Preste atenção no seu corpo, agende seus exames e incentive outras mulheres a fazerem o mesmo.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Acesse</a:t>
            </a:r>
            <a:r>
              <a:rPr lang="pt-BR" sz="11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pt-BR" sz="1100" u="sng">
                <a:solidFill>
                  <a:schemeClr val="hlink"/>
                </a:solidFill>
                <a:hlinkClick r:id="rId4"/>
              </a:rPr>
              <a:t>http://www.movimentopelasmamas.com.br</a:t>
            </a:r>
            <a:r>
              <a:rPr lang="pt-BR" sz="1100">
                <a:solidFill>
                  <a:schemeClr val="dk1"/>
                </a:solidFill>
              </a:rPr>
              <a:t> e conheça a campanha! 🩷🌸</a:t>
            </a:r>
            <a:r>
              <a:rPr lang="pt-BR" sz="1100">
                <a:solidFill>
                  <a:schemeClr val="dk1"/>
                </a:solidFill>
                <a:latin typeface="MS Gothic"/>
                <a:ea typeface="MS Gothic"/>
                <a:cs typeface="MS Gothic"/>
                <a:sym typeface="MS Gothic"/>
              </a:rPr>
              <a:t>（</a:t>
            </a:r>
            <a:r>
              <a:rPr lang="pt-BR" sz="1100">
                <a:solidFill>
                  <a:schemeClr val="dk1"/>
                </a:solidFill>
              </a:rPr>
              <a:t> ͜.</a:t>
            </a:r>
            <a:r>
              <a:rPr lang="pt-BR" sz="1100">
                <a:solidFill>
                  <a:schemeClr val="dk1"/>
                </a:solidFill>
                <a:latin typeface="MS Gothic"/>
                <a:ea typeface="MS Gothic"/>
                <a:cs typeface="MS Gothic"/>
                <a:sym typeface="MS Gothic"/>
              </a:rPr>
              <a:t>人</a:t>
            </a:r>
            <a:r>
              <a:rPr lang="pt-BR" sz="1100">
                <a:solidFill>
                  <a:schemeClr val="dk1"/>
                </a:solidFill>
              </a:rPr>
              <a:t> ͜.</a:t>
            </a:r>
            <a:r>
              <a:rPr lang="pt-BR" sz="1100">
                <a:solidFill>
                  <a:schemeClr val="dk1"/>
                </a:solidFill>
                <a:latin typeface="MS Gothic"/>
                <a:ea typeface="MS Gothic"/>
                <a:cs typeface="MS Gothic"/>
                <a:sym typeface="MS Gothic"/>
              </a:rPr>
              <a:t>）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O Movimento pelo Cuidado com as Mamas é composto pelo Instituto Natura, Avon, RD Saúde, Oncoguia e Rede Feminina de Combate ao Câncer.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#temquepeitar #movimentopelocuidadodasmamas #mamas #câncerdemama #câncertemcura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/>
        </p:nvSpPr>
        <p:spPr>
          <a:xfrm>
            <a:off x="526300" y="698800"/>
            <a:ext cx="8353800" cy="45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[TEXTO DE APOIO 02]</a:t>
            </a:r>
            <a:r>
              <a:rPr lang="pt-BR" sz="2000">
                <a:latin typeface="Lato Light"/>
                <a:ea typeface="Lato Light"/>
                <a:cs typeface="Lato Light"/>
                <a:sym typeface="Lato Light"/>
              </a:rPr>
              <a:t>  </a:t>
            </a:r>
            <a:endParaRPr sz="20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Você sabia que 1 cada 8 mulheres uma receberá o diagnóstico de câncer de mama!? Por isso que tem que se por em 1</a:t>
            </a:r>
            <a:r>
              <a:rPr lang="pt-BR" sz="1300">
                <a:solidFill>
                  <a:schemeClr val="dk1"/>
                </a:solidFill>
              </a:rPr>
              <a:t>º lugar! </a:t>
            </a:r>
            <a:r>
              <a:rPr lang="pt-BR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Informe-se, cuide-se e faça seus exames.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Acesse</a:t>
            </a:r>
            <a:r>
              <a:rPr lang="pt-BR" sz="11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pt-BR" sz="1100" u="sng">
                <a:solidFill>
                  <a:schemeClr val="hlink"/>
                </a:solidFill>
                <a:hlinkClick r:id="rId4"/>
              </a:rPr>
              <a:t>http://www.movimentopelasmamas.com.br</a:t>
            </a:r>
            <a:r>
              <a:rPr lang="pt-BR" sz="1100">
                <a:solidFill>
                  <a:schemeClr val="dk1"/>
                </a:solidFill>
              </a:rPr>
              <a:t> e conheça a campanha! 🩷🌸</a:t>
            </a:r>
            <a:r>
              <a:rPr lang="pt-BR" sz="1100">
                <a:solidFill>
                  <a:schemeClr val="dk1"/>
                </a:solidFill>
                <a:latin typeface="MS Gothic"/>
                <a:ea typeface="MS Gothic"/>
                <a:cs typeface="MS Gothic"/>
                <a:sym typeface="MS Gothic"/>
              </a:rPr>
              <a:t>（</a:t>
            </a:r>
            <a:r>
              <a:rPr lang="pt-BR" sz="1100">
                <a:solidFill>
                  <a:schemeClr val="dk1"/>
                </a:solidFill>
              </a:rPr>
              <a:t> ͜.</a:t>
            </a:r>
            <a:r>
              <a:rPr lang="pt-BR" sz="1100">
                <a:solidFill>
                  <a:schemeClr val="dk1"/>
                </a:solidFill>
                <a:latin typeface="MS Gothic"/>
                <a:ea typeface="MS Gothic"/>
                <a:cs typeface="MS Gothic"/>
                <a:sym typeface="MS Gothic"/>
              </a:rPr>
              <a:t>人</a:t>
            </a:r>
            <a:r>
              <a:rPr lang="pt-BR" sz="1100">
                <a:solidFill>
                  <a:schemeClr val="dk1"/>
                </a:solidFill>
              </a:rPr>
              <a:t> ͜.</a:t>
            </a:r>
            <a:r>
              <a:rPr lang="pt-BR" sz="1100">
                <a:solidFill>
                  <a:schemeClr val="dk1"/>
                </a:solidFill>
                <a:latin typeface="MS Gothic"/>
                <a:ea typeface="MS Gothic"/>
                <a:cs typeface="MS Gothic"/>
                <a:sym typeface="MS Gothic"/>
              </a:rPr>
              <a:t>）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O Movimento pelo Cuidado com as Mamas é composto pelo Instituto Natura, Avon, RD Saúde, Oncoguia e Rede Feminina de Combate ao Câncer.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#temquepeitar #movimentopelocuidadodasmamas #mamas #câncerdemama #câncertemcura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/>
        </p:nvSpPr>
        <p:spPr>
          <a:xfrm>
            <a:off x="526300" y="698800"/>
            <a:ext cx="8353800" cy="52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[TEXTO DE APOIO 03]</a:t>
            </a:r>
            <a:r>
              <a:rPr lang="pt-BR" sz="2000">
                <a:latin typeface="Lato Light"/>
                <a:ea typeface="Lato Light"/>
                <a:cs typeface="Lato Light"/>
                <a:sym typeface="Lato Light"/>
              </a:rPr>
              <a:t>  </a:t>
            </a:r>
            <a:endParaRPr sz="20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Receber um diagnóstico de câncer de mama não envolve apenas o tratamento médico: existem direitos garantidos por lei que podem fazer diferença nessa jornada. Conhecer esses direitos ajuda a reduzir a sobrecarga emocional, financeira e prática que muitas mulheres enfrentam.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Acesse</a:t>
            </a:r>
            <a:r>
              <a:rPr lang="pt-BR" sz="11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pt-BR" sz="1100" u="sng">
                <a:solidFill>
                  <a:schemeClr val="hlink"/>
                </a:solidFill>
                <a:hlinkClick r:id="rId4"/>
              </a:rPr>
              <a:t>http://www.movimentopelasmamas.com.br</a:t>
            </a:r>
            <a:r>
              <a:rPr lang="pt-BR" sz="1100">
                <a:solidFill>
                  <a:schemeClr val="dk1"/>
                </a:solidFill>
              </a:rPr>
              <a:t> e informe-se! 🩷🌸</a:t>
            </a:r>
            <a:r>
              <a:rPr lang="pt-BR" sz="1100">
                <a:solidFill>
                  <a:schemeClr val="dk1"/>
                </a:solidFill>
                <a:latin typeface="MS Gothic"/>
                <a:ea typeface="MS Gothic"/>
                <a:cs typeface="MS Gothic"/>
                <a:sym typeface="MS Gothic"/>
              </a:rPr>
              <a:t>（</a:t>
            </a:r>
            <a:r>
              <a:rPr lang="pt-BR" sz="1100">
                <a:solidFill>
                  <a:schemeClr val="dk1"/>
                </a:solidFill>
              </a:rPr>
              <a:t> ͜.</a:t>
            </a:r>
            <a:r>
              <a:rPr lang="pt-BR" sz="1100">
                <a:solidFill>
                  <a:schemeClr val="dk1"/>
                </a:solidFill>
                <a:latin typeface="MS Gothic"/>
                <a:ea typeface="MS Gothic"/>
                <a:cs typeface="MS Gothic"/>
                <a:sym typeface="MS Gothic"/>
              </a:rPr>
              <a:t>人</a:t>
            </a:r>
            <a:r>
              <a:rPr lang="pt-BR" sz="1100">
                <a:solidFill>
                  <a:schemeClr val="dk1"/>
                </a:solidFill>
              </a:rPr>
              <a:t> ͜.</a:t>
            </a:r>
            <a:r>
              <a:rPr lang="pt-BR" sz="1100">
                <a:solidFill>
                  <a:schemeClr val="dk1"/>
                </a:solidFill>
                <a:latin typeface="MS Gothic"/>
                <a:ea typeface="MS Gothic"/>
                <a:cs typeface="MS Gothic"/>
                <a:sym typeface="MS Gothic"/>
              </a:rPr>
              <a:t>）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1"/>
                </a:solidFill>
              </a:rPr>
              <a:t>O Movimento pelo Cuidado com as Mamas é composto pelo Instituto Natura, Avon, RD Saúde, Oncoguia e Rede Feminina de Combate ao Câncer.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#temquepeitar #movimentopelocuidadodasmamas #mamas #câncerdemama #câncertemcura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